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2" name="Moon.jpg" descr="Moo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9413" y="278507"/>
            <a:ext cx="3556785" cy="3302001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ight Prayer…"/>
          <p:cNvSpPr txBox="1"/>
          <p:nvPr/>
        </p:nvSpPr>
        <p:spPr>
          <a:xfrm>
            <a:off x="3848100" y="841748"/>
            <a:ext cx="7387812" cy="7621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i="1"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Night Prayer</a:t>
            </a: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Lord, it is night.  </a:t>
            </a: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night is for stillness. Let us be still in the presence of God.</a:t>
            </a:r>
          </a:p>
          <a:p>
            <a:pPr algn="l" defTabSz="457200">
              <a:defRPr b="0" sz="1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It is night after a long day.  What has been done has been done;</a:t>
            </a: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what has not been done has not been done; let it be.</a:t>
            </a: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night is dark.  Let our fears of the darkness of the world </a:t>
            </a: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and of our own lives rest in you.</a:t>
            </a: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night is quiet. Let the quietness of your peace enfold us,</a:t>
            </a: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all dear to us, and all who have no peace.</a:t>
            </a: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night heralds the dawn. Let us look expectantly to a new day,</a:t>
            </a: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new joys, new possibilities.</a:t>
            </a: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 your name we pray.</a:t>
            </a: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Amen.</a:t>
            </a: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	</a:t>
            </a:r>
            <a:r>
              <a:rPr i="1"/>
              <a:t>— A New Zealand Prayer Book -</a:t>
            </a:r>
            <a:endParaRPr i="1"/>
          </a:p>
          <a:p>
            <a:pPr algn="l" defTabSz="457200">
              <a:defRPr b="0"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/>
              <a:t>			He Karakia Mihinare o Aotearoa</a:t>
            </a:r>
          </a:p>
        </p:txBody>
      </p:sp>
      <p:pic>
        <p:nvPicPr>
          <p:cNvPr id="120" name="Moon.jpg" descr="Moo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0604" y="681285"/>
            <a:ext cx="2463907" cy="22874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tarry_sky.psd" descr="Starry_sky.ps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50" y="1028700"/>
            <a:ext cx="12801600" cy="848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Leader  God whispers to the heart, “Be still; I am with you.”…"/>
          <p:cNvSpPr txBox="1"/>
          <p:nvPr>
            <p:ph type="title"/>
          </p:nvPr>
        </p:nvSpPr>
        <p:spPr>
          <a:xfrm>
            <a:off x="1270000" y="1012576"/>
            <a:ext cx="10464800" cy="8310514"/>
          </a:xfrm>
          <a:prstGeom prst="rect">
            <a:avLst/>
          </a:prstGeom>
        </p:spPr>
        <p:txBody>
          <a:bodyPr/>
          <a:lstStyle/>
          <a:p>
            <a:pPr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Leader</a:t>
            </a:r>
            <a:r>
              <a:t>		God whispers to the heart, “Be still; I am with you.”</a:t>
            </a:r>
          </a:p>
          <a:p>
            <a:pPr algn="l" defTabSz="269747">
              <a:spcBef>
                <a:spcPts val="500"/>
              </a:spcBef>
              <a:defRPr i="1" sz="1946"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People	</a:t>
            </a:r>
            <a:r>
              <a:t>	God whispers to the heart, “Be still; I am with you.”</a:t>
            </a:r>
          </a:p>
          <a:p>
            <a:pPr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Leader	</a:t>
            </a:r>
            <a:r>
              <a:t>	God is our refuge and our strength,</a:t>
            </a:r>
          </a:p>
          <a:p>
            <a:pPr lvl="1" indent="696848"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t>	a present help in times of trouble.</a:t>
            </a:r>
          </a:p>
          <a:p>
            <a:pPr lvl="1" indent="696848"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t>	Therefore we will not fear, </a:t>
            </a:r>
          </a:p>
          <a:p>
            <a:pPr lvl="1" indent="696848"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t>	though the earth be moved and shaken.</a:t>
            </a:r>
          </a:p>
          <a:p>
            <a:pPr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People	</a:t>
            </a:r>
            <a:r>
              <a:t>	God whispers to the heart, “Be still; I am with you.”</a:t>
            </a:r>
          </a:p>
          <a:p>
            <a:pPr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Leader	</a:t>
            </a:r>
            <a:r>
              <a:t>	We will not fear</a:t>
            </a:r>
          </a:p>
          <a:p>
            <a:pPr lvl="1" indent="696848"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t>	though the mountains be toppled into the sea, </a:t>
            </a:r>
            <a:br/>
            <a:r>
              <a:t>	though the depths of the waters rage and foam. </a:t>
            </a:r>
            <a:br/>
          </a:p>
          <a:p>
            <a:pPr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People</a:t>
            </a:r>
            <a:r>
              <a:t>		God whispers to the heart, “Be still; I am with you.”</a:t>
            </a:r>
          </a:p>
          <a:p>
            <a:pPr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Leader</a:t>
            </a:r>
            <a:r>
              <a:t>		“Be still, and know that I am God.” </a:t>
            </a:r>
          </a:p>
          <a:p>
            <a:pPr lvl="1" indent="696848"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t>	God is with us,</a:t>
            </a:r>
          </a:p>
          <a:p>
            <a:pPr lvl="1" indent="696848"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t>	God has spoken, </a:t>
            </a:r>
          </a:p>
          <a:p>
            <a:pPr lvl="1" indent="696848"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t>	and the earth shall melt away.</a:t>
            </a:r>
          </a:p>
          <a:p>
            <a:pPr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l" defTabSz="269747">
              <a:spcBef>
                <a:spcPts val="500"/>
              </a:spcBef>
              <a:defRPr sz="1946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People</a:t>
            </a:r>
            <a:r>
              <a:t>		God whispers to the heart, “Be still; I am with you.”                             </a:t>
            </a:r>
            <a:r>
              <a:rPr>
                <a:solidFill>
                  <a:schemeClr val="accent3"/>
                </a:solidFill>
              </a:rPr>
              <a:t>     ~ Psalm 46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eader  In the shadow of your wings I rejoice, alleluia.…"/>
          <p:cNvSpPr txBox="1"/>
          <p:nvPr>
            <p:ph type="title"/>
          </p:nvPr>
        </p:nvSpPr>
        <p:spPr>
          <a:xfrm>
            <a:off x="1270000" y="1012576"/>
            <a:ext cx="10464800" cy="8310514"/>
          </a:xfrm>
          <a:prstGeom prst="rect">
            <a:avLst/>
          </a:prstGeom>
        </p:spPr>
        <p:txBody>
          <a:bodyPr/>
          <a:lstStyle/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Leader		</a:t>
            </a:r>
            <a:r>
              <a:t>In the shadow of your wings I rejoice, alleluia.</a:t>
            </a:r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People		</a:t>
            </a:r>
            <a:r>
              <a:t>In the shadow of your wings I rejoice, alleluia.</a:t>
            </a:r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Leader		</a:t>
            </a:r>
            <a:r>
              <a:t>O God, my God at dawn I seek you,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	For you my soul is thirsting, 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	My flesh is longing,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	Like a dry and parched land longs for water.</a:t>
            </a:r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People		</a:t>
            </a:r>
            <a:r>
              <a:t>In the shadow of your wings I rejoice, alleluia.</a:t>
            </a:r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Leader		</a:t>
            </a:r>
            <a:r>
              <a:t>I have gazed on you in the holy place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	To behold your power and your glory.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	Better than life itself is your love.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	My lips will sing your praise.</a:t>
            </a:r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People		</a:t>
            </a:r>
            <a:r>
              <a:t>In the shadow of your wings I rejoice, alleluia.</a:t>
            </a:r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Leader		</a:t>
            </a:r>
            <a:r>
              <a:t>I rejoice in the shadow of your wings.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	To you my soul has held fast,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	You have sustained me by your right hand.</a:t>
            </a: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People		</a:t>
            </a:r>
            <a:r>
              <a:t>In the shadow of your wings I rejoice, alleluia. </a:t>
            </a:r>
            <a:r>
              <a:rPr i="1"/>
              <a:t>                            </a:t>
            </a:r>
            <a:r>
              <a:rPr i="1">
                <a:solidFill>
                  <a:schemeClr val="accent3"/>
                </a:solidFill>
              </a:rPr>
              <a:t>   ~ Psalm 63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eader  Let justice roll down like waters, and righteousness like an ever-flowing stream.…"/>
          <p:cNvSpPr txBox="1"/>
          <p:nvPr>
            <p:ph type="title"/>
          </p:nvPr>
        </p:nvSpPr>
        <p:spPr>
          <a:xfrm>
            <a:off x="1270000" y="1012576"/>
            <a:ext cx="10464800" cy="8310514"/>
          </a:xfrm>
          <a:prstGeom prst="rect">
            <a:avLst/>
          </a:prstGeom>
        </p:spPr>
        <p:txBody>
          <a:bodyPr/>
          <a:lstStyle/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Leader		</a:t>
            </a:r>
            <a:r>
              <a:t>Let justice roll down like waters, and righteousness like an ever-flowing stream.</a:t>
            </a:r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People		</a:t>
            </a:r>
            <a:r>
              <a:t>Let justice roll down like waters, and righteousness like an ever-flowing stream.</a:t>
            </a:r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Leader		</a:t>
            </a:r>
            <a:r>
              <a:t>Rise up, O healers, and open your hearts.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  Let go of your indifference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  and be present to tears, pain and anger.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  May the God of love be felt in the care you offer.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People		</a:t>
            </a:r>
            <a:r>
              <a:t>Let justice roll down like waters, and righteousness like an ever-flowing stream.</a:t>
            </a:r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Leader		</a:t>
            </a:r>
            <a:r>
              <a:t>Rise up, O peace-makers, and open your eyes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  that you may see clearly the poverty and injustice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  that must be addressed.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  May the God of justice be known in your actions.</a:t>
            </a:r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People		</a:t>
            </a:r>
            <a:r>
              <a:t>Let justice roll down like waters, and righteousness like an ever-flowing stream.</a:t>
            </a:r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Leader		</a:t>
            </a:r>
            <a:r>
              <a:t>Rise up, O truth tellers, and lift your voices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  to fearlessly call out the wrongs you see.</a:t>
            </a:r>
          </a:p>
          <a:p>
            <a:pPr lvl="1" indent="766953"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t>  May the God of truth speak through your lips.</a:t>
            </a:r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endParaRPr i="1"/>
          </a:p>
          <a:p>
            <a:pPr algn="l" defTabSz="278892">
              <a:spcBef>
                <a:spcPts val="600"/>
              </a:spcBef>
              <a:defRPr sz="2013">
                <a:latin typeface="Georgia"/>
                <a:ea typeface="Georgia"/>
                <a:cs typeface="Georgia"/>
                <a:sym typeface="Georgia"/>
              </a:defRPr>
            </a:pPr>
            <a:r>
              <a:rPr i="1"/>
              <a:t>People		</a:t>
            </a:r>
            <a:r>
              <a:t>Let justice roll down like waters, and righteousness like an ever-flowing stream.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entering Prayer Guidelines…"/>
          <p:cNvSpPr txBox="1"/>
          <p:nvPr>
            <p:ph type="title"/>
          </p:nvPr>
        </p:nvSpPr>
        <p:spPr>
          <a:xfrm>
            <a:off x="952500" y="254000"/>
            <a:ext cx="10875318" cy="8659019"/>
          </a:xfrm>
          <a:prstGeom prst="rect">
            <a:avLst/>
          </a:prstGeom>
        </p:spPr>
        <p:txBody>
          <a:bodyPr/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900">
                <a:solidFill>
                  <a:srgbClr val="76D6FF"/>
                </a:solidFill>
                <a:uFill>
                  <a:solidFill>
                    <a:srgbClr val="000000"/>
                  </a:solidFill>
                </a:uFill>
                <a:latin typeface="Palatino"/>
                <a:ea typeface="Palatino"/>
                <a:cs typeface="Palatino"/>
                <a:sym typeface="Palatino"/>
              </a:defRPr>
            </a:pPr>
            <a:r>
              <a:t>Centering Prayer Guidelines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>
                <a:uFill>
                  <a:solidFill>
                    <a:srgbClr val="000000"/>
                  </a:solidFill>
                </a:uFill>
                <a:latin typeface="Palatino"/>
                <a:ea typeface="Palatino"/>
                <a:cs typeface="Palatino"/>
                <a:sym typeface="Palatino"/>
              </a:defRPr>
            </a:p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>
                <a:uFill>
                  <a:solidFill>
                    <a:srgbClr val="000000"/>
                  </a:solidFill>
                </a:uFill>
                <a:latin typeface="Palatino"/>
                <a:ea typeface="Palatino"/>
                <a:cs typeface="Palatino"/>
                <a:sym typeface="Palatino"/>
              </a:defRPr>
            </a:pPr>
            <a:r>
              <a:t>1. Choose a sacred word or a sacred breath as the symbol of your intention to consent to God’s presence and action within.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>
                <a:uFill>
                  <a:solidFill>
                    <a:srgbClr val="000000"/>
                  </a:solidFill>
                </a:uFill>
                <a:latin typeface="Palatino"/>
                <a:ea typeface="Palatino"/>
                <a:cs typeface="Palatino"/>
                <a:sym typeface="Palatino"/>
              </a:defRPr>
            </a:p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>
                <a:uFill>
                  <a:solidFill>
                    <a:srgbClr val="000000"/>
                  </a:solidFill>
                </a:uFill>
                <a:latin typeface="Palatino"/>
                <a:ea typeface="Palatino"/>
                <a:cs typeface="Palatino"/>
                <a:sym typeface="Palatino"/>
              </a:defRPr>
            </a:pPr>
            <a:r>
              <a:t>2. Sitting comfortably and with eyes closed, settle briefly and silently introduce the sacred word or the sacred breath as the symbol of your consent to God’s presence and action within.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>
                <a:uFill>
                  <a:solidFill>
                    <a:srgbClr val="000000"/>
                  </a:solidFill>
                </a:uFill>
                <a:latin typeface="Palatino"/>
                <a:ea typeface="Palatino"/>
                <a:cs typeface="Palatino"/>
                <a:sym typeface="Palatino"/>
              </a:defRPr>
            </a:p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>
                <a:uFill>
                  <a:solidFill>
                    <a:srgbClr val="000000"/>
                  </a:solidFill>
                </a:uFill>
                <a:latin typeface="Palatino"/>
                <a:ea typeface="Palatino"/>
                <a:cs typeface="Palatino"/>
                <a:sym typeface="Palatino"/>
              </a:defRPr>
            </a:pPr>
            <a:r>
              <a:t>3. When engaged with your thoughts, return ever-so-gently to the sacred word or breath.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>
                <a:uFill>
                  <a:solidFill>
                    <a:srgbClr val="000000"/>
                  </a:solidFill>
                </a:uFill>
                <a:latin typeface="Palatino"/>
                <a:ea typeface="Palatino"/>
                <a:cs typeface="Palatino"/>
                <a:sym typeface="Palatino"/>
              </a:defRPr>
            </a:p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>
                <a:uFill>
                  <a:solidFill>
                    <a:srgbClr val="000000"/>
                  </a:solidFill>
                </a:uFill>
                <a:latin typeface="Palatino"/>
                <a:ea typeface="Palatino"/>
                <a:cs typeface="Palatino"/>
                <a:sym typeface="Palatino"/>
              </a:defRPr>
            </a:pPr>
            <a:r>
              <a:t>4. At the end of the prayer period, remain in silence with eyes closed for a couple of minutes.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